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24614"/>
            <a:ext cx="10947042" cy="2453519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63. Akha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2641"/>
            <a:ext cx="9144000" cy="2923395"/>
          </a:xfrm>
        </p:spPr>
        <p:txBody>
          <a:bodyPr>
            <a:normAutofit/>
          </a:bodyPr>
          <a:lstStyle/>
          <a:p>
            <a:r>
              <a:rPr lang="en-US" sz="2800" dirty="0"/>
              <a:t>Under His Wings </a:t>
            </a:r>
          </a:p>
          <a:p>
            <a:r>
              <a:rPr lang="en-US" sz="2800" dirty="0"/>
              <a:t>Late 17:8</a:t>
            </a:r>
          </a:p>
          <a:p>
            <a:r>
              <a:rPr lang="en-US" sz="2800" dirty="0"/>
              <a:t>William Orcutt Cushing, 1823-1902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Db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Amah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2266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dah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lo-a,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63. Akha Nuai-ah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2018-10-11T02:50:22Z</dcterms:modified>
</cp:coreProperties>
</file>